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Speranţa mea e în Isus,</a:t>
            </a:r>
            <a:br/>
            <a:r>
              <a:t>far luminos pe calea mea.</a:t>
            </a:r>
            <a:br/>
            <a:r>
              <a:t>E adăpost, e stânca mea,</a:t>
            </a:r>
            <a:br/>
            <a:r>
              <a:t>tare-n furtuni şi vreme rea.</a:t>
            </a:r>
            <a:br/>
            <a:r>
              <a:t>Ce pace-mi dă prezenţa Sa</a:t>
            </a:r>
            <a:br/>
            <a:r>
              <a:t>când temeri vin şi lupta-i grea!</a:t>
            </a:r>
            <a:br/>
            <a:r>
              <a:t>Mângâietor e-al meu Isus,</a:t>
            </a:r>
            <a:br/>
            <a:r>
              <a:t>dragostea Lui îmi e de-ajuns.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Isus Cristos, Cel întrupat,</a:t>
            </a:r>
            <a:br/>
            <a:r>
              <a:t>slava cereasc-a părăsit.</a:t>
            </a:r>
            <a:br/>
            <a:r>
              <a:t>Divinul dar nepreţuit</a:t>
            </a:r>
            <a:br/>
            <a:r>
              <a:t>de păcătos dispreţuit.</a:t>
            </a:r>
            <a:br/>
            <a:r>
              <a:t>Isus muri nevinovat,</a:t>
            </a:r>
            <a:br/>
            <a:r>
              <a:t>cu Dumnezeu ne-a împăcat.</a:t>
            </a:r>
            <a:br/>
            <a:r>
              <a:t>Păcatul meu e ispăşit,</a:t>
            </a:r>
            <a:br/>
            <a:r>
              <a:t>prin moartea Lui sunt mântuit.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A fost jertfit pe-o cruce grea,</a:t>
            </a:r>
            <a:br/>
            <a:r>
              <a:t>El, gloriosul Împărat,</a:t>
            </a:r>
            <a:br/>
            <a:r>
              <a:t>dar S-a ʼnălţat biruitor</a:t>
            </a:r>
            <a:br/>
            <a:r>
              <a:t>când din mormânt a înviat.</a:t>
            </a:r>
            <a:br/>
            <a:r>
              <a:t>Prin sânge sfânt ce s-a vărsat</a:t>
            </a:r>
            <a:br/>
            <a:r>
              <a:t>sunt de păcat eliberat,</a:t>
            </a:r>
            <a:br/>
            <a:r>
              <a:t>căci sunt al Său şi El e-al meu,</a:t>
            </a:r>
            <a:br/>
            <a:r>
              <a:t>sunt un copil de Dumnezeu.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De teamă sunt eliberat</a:t>
            </a:r>
            <a:br/>
            <a:r>
              <a:t>doar prin puterea lui Isus.</a:t>
            </a:r>
            <a:br/>
            <a:r>
              <a:t>Din prima zi, pân' la apus</a:t>
            </a:r>
            <a:br/>
            <a:r>
              <a:t>de braţul Lui eu sunt condus.</a:t>
            </a:r>
            <a:br/>
            <a:r>
              <a:t>Nici iadul chiar şi nici vreun om</a:t>
            </a:r>
            <a:br/>
            <a:r>
              <a:t>nu mă despart de-al meu Sfânt Domn, și până când ne-om întâlni</a:t>
            </a:r>
            <a:br/>
            <a:r>
              <a:t>doar cu Isus eu voi trăi.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